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315" r:id="rId3"/>
    <p:sldId id="314" r:id="rId4"/>
    <p:sldId id="316" r:id="rId5"/>
    <p:sldId id="317" r:id="rId6"/>
    <p:sldId id="271" r:id="rId7"/>
    <p:sldId id="284" r:id="rId8"/>
    <p:sldId id="309" r:id="rId9"/>
    <p:sldId id="307" r:id="rId10"/>
    <p:sldId id="310" r:id="rId11"/>
    <p:sldId id="304" r:id="rId12"/>
    <p:sldId id="312" r:id="rId13"/>
    <p:sldId id="313" r:id="rId14"/>
    <p:sldId id="281" r:id="rId15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álovič Jakub" initials="KJ" lastIdx="1" clrIdx="0">
    <p:extLst/>
  </p:cmAuthor>
  <p:cmAuthor id="2" name="Strnadel Tomáš" initials="ST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8146"/>
    <a:srgbClr val="B4985A"/>
    <a:srgbClr val="89A84F"/>
    <a:srgbClr val="E1B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D1E33-8478-4A03-B3FB-52406EF99722}" v="2" dt="2021-01-07T19:44:09.8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4679"/>
  </p:normalViewPr>
  <p:slideViewPr>
    <p:cSldViewPr snapToGrid="0" snapToObjects="1">
      <p:cViewPr>
        <p:scale>
          <a:sx n="76" d="100"/>
          <a:sy n="76" d="100"/>
        </p:scale>
        <p:origin x="-72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patková Lucie" userId="ed76c4c7-bf0a-4454-8b5b-1d2488eb128a" providerId="ADAL" clId="{E6C639B7-2542-4817-895A-A5FE06890EBA}"/>
    <pc:docChg chg="custSel modSld">
      <pc:chgData name="Lopatková Lucie" userId="ed76c4c7-bf0a-4454-8b5b-1d2488eb128a" providerId="ADAL" clId="{E6C639B7-2542-4817-895A-A5FE06890EBA}" dt="2021-01-08T09:42:06.003" v="1" actId="27636"/>
      <pc:docMkLst>
        <pc:docMk/>
      </pc:docMkLst>
      <pc:sldChg chg="modSp mod">
        <pc:chgData name="Lopatková Lucie" userId="ed76c4c7-bf0a-4454-8b5b-1d2488eb128a" providerId="ADAL" clId="{E6C639B7-2542-4817-895A-A5FE06890EBA}" dt="2021-01-08T09:42:06.003" v="1" actId="27636"/>
        <pc:sldMkLst>
          <pc:docMk/>
          <pc:sldMk cId="357631822" sldId="317"/>
        </pc:sldMkLst>
        <pc:spChg chg="mod">
          <ac:chgData name="Lopatková Lucie" userId="ed76c4c7-bf0a-4454-8b5b-1d2488eb128a" providerId="ADAL" clId="{E6C639B7-2542-4817-895A-A5FE06890EBA}" dt="2021-01-08T09:42:06.003" v="1" actId="27636"/>
          <ac:spMkLst>
            <pc:docMk/>
            <pc:sldMk cId="357631822" sldId="317"/>
            <ac:spMk id="3" creationId="{BC5EB6E8-AF4B-4E34-A836-88416AD2945D}"/>
          </ac:spMkLst>
        </pc:spChg>
      </pc:sldChg>
    </pc:docChg>
  </pc:docChgLst>
  <pc:docChgLst>
    <pc:chgData name="Lopatková Lucie" userId="ed76c4c7-bf0a-4454-8b5b-1d2488eb128a" providerId="ADAL" clId="{5A0D1E33-8478-4A03-B3FB-52406EF99722}"/>
    <pc:docChg chg="custSel modSld">
      <pc:chgData name="Lopatková Lucie" userId="ed76c4c7-bf0a-4454-8b5b-1d2488eb128a" providerId="ADAL" clId="{5A0D1E33-8478-4A03-B3FB-52406EF99722}" dt="2021-01-07T19:56:54.216" v="1461" actId="20577"/>
      <pc:docMkLst>
        <pc:docMk/>
      </pc:docMkLst>
      <pc:sldChg chg="modSp mod">
        <pc:chgData name="Lopatková Lucie" userId="ed76c4c7-bf0a-4454-8b5b-1d2488eb128a" providerId="ADAL" clId="{5A0D1E33-8478-4A03-B3FB-52406EF99722}" dt="2021-01-07T19:16:37.339" v="12" actId="2711"/>
        <pc:sldMkLst>
          <pc:docMk/>
          <pc:sldMk cId="1038417672" sldId="258"/>
        </pc:sldMkLst>
        <pc:spChg chg="mod">
          <ac:chgData name="Lopatková Lucie" userId="ed76c4c7-bf0a-4454-8b5b-1d2488eb128a" providerId="ADAL" clId="{5A0D1E33-8478-4A03-B3FB-52406EF99722}" dt="2021-01-07T19:16:37.339" v="12" actId="2711"/>
          <ac:spMkLst>
            <pc:docMk/>
            <pc:sldMk cId="1038417672" sldId="258"/>
            <ac:spMk id="2" creationId="{750A2782-A505-4F45-9E15-2C609F3C9016}"/>
          </ac:spMkLst>
        </pc:spChg>
      </pc:sldChg>
      <pc:sldChg chg="modSp mod">
        <pc:chgData name="Lopatková Lucie" userId="ed76c4c7-bf0a-4454-8b5b-1d2488eb128a" providerId="ADAL" clId="{5A0D1E33-8478-4A03-B3FB-52406EF99722}" dt="2021-01-07T19:47:05.240" v="1237" actId="27636"/>
        <pc:sldMkLst>
          <pc:docMk/>
          <pc:sldMk cId="1702270715" sldId="271"/>
        </pc:sldMkLst>
        <pc:spChg chg="mod">
          <ac:chgData name="Lopatková Lucie" userId="ed76c4c7-bf0a-4454-8b5b-1d2488eb128a" providerId="ADAL" clId="{5A0D1E33-8478-4A03-B3FB-52406EF99722}" dt="2021-01-07T19:47:05.240" v="1237" actId="27636"/>
          <ac:spMkLst>
            <pc:docMk/>
            <pc:sldMk cId="1702270715" sldId="271"/>
            <ac:spMk id="4" creationId="{D670302E-393F-4A19-BDBC-D139F4434273}"/>
          </ac:spMkLst>
        </pc:spChg>
        <pc:spChg chg="mod">
          <ac:chgData name="Lopatková Lucie" userId="ed76c4c7-bf0a-4454-8b5b-1d2488eb128a" providerId="ADAL" clId="{5A0D1E33-8478-4A03-B3FB-52406EF99722}" dt="2021-01-07T19:41:40.854" v="1084" actId="20577"/>
          <ac:spMkLst>
            <pc:docMk/>
            <pc:sldMk cId="1702270715" sldId="271"/>
            <ac:spMk id="7" creationId="{F10EB7AB-A2F3-473C-95AE-6CF7CDBCC2B7}"/>
          </ac:spMkLst>
        </pc:spChg>
      </pc:sldChg>
      <pc:sldChg chg="modSp mod">
        <pc:chgData name="Lopatková Lucie" userId="ed76c4c7-bf0a-4454-8b5b-1d2488eb128a" providerId="ADAL" clId="{5A0D1E33-8478-4A03-B3FB-52406EF99722}" dt="2021-01-07T19:44:52.927" v="1206" actId="20577"/>
        <pc:sldMkLst>
          <pc:docMk/>
          <pc:sldMk cId="3913606660" sldId="281"/>
        </pc:sldMkLst>
        <pc:spChg chg="mod">
          <ac:chgData name="Lopatková Lucie" userId="ed76c4c7-bf0a-4454-8b5b-1d2488eb128a" providerId="ADAL" clId="{5A0D1E33-8478-4A03-B3FB-52406EF99722}" dt="2021-01-07T19:44:41.126" v="1179" actId="20577"/>
          <ac:spMkLst>
            <pc:docMk/>
            <pc:sldMk cId="3913606660" sldId="281"/>
            <ac:spMk id="2" creationId="{BAE51FE7-08BE-446C-B6F0-DDD3310F95F4}"/>
          </ac:spMkLst>
        </pc:spChg>
        <pc:spChg chg="mod">
          <ac:chgData name="Lopatková Lucie" userId="ed76c4c7-bf0a-4454-8b5b-1d2488eb128a" providerId="ADAL" clId="{5A0D1E33-8478-4A03-B3FB-52406EF99722}" dt="2021-01-07T19:44:52.927" v="1206" actId="20577"/>
          <ac:spMkLst>
            <pc:docMk/>
            <pc:sldMk cId="3913606660" sldId="281"/>
            <ac:spMk id="3" creationId="{E54C9C35-2990-4FCF-A50A-AC3EB935C1AD}"/>
          </ac:spMkLst>
        </pc:spChg>
      </pc:sldChg>
      <pc:sldChg chg="modSp mod">
        <pc:chgData name="Lopatková Lucie" userId="ed76c4c7-bf0a-4454-8b5b-1d2488eb128a" providerId="ADAL" clId="{5A0D1E33-8478-4A03-B3FB-52406EF99722}" dt="2021-01-07T19:43:06.212" v="1160" actId="20577"/>
        <pc:sldMkLst>
          <pc:docMk/>
          <pc:sldMk cId="3833371526" sldId="284"/>
        </pc:sldMkLst>
        <pc:spChg chg="mod">
          <ac:chgData name="Lopatková Lucie" userId="ed76c4c7-bf0a-4454-8b5b-1d2488eb128a" providerId="ADAL" clId="{5A0D1E33-8478-4A03-B3FB-52406EF99722}" dt="2021-01-07T19:43:06.212" v="1160" actId="20577"/>
          <ac:spMkLst>
            <pc:docMk/>
            <pc:sldMk cId="3833371526" sldId="284"/>
            <ac:spMk id="5" creationId="{6458D984-4A5E-4DA4-80B3-6181FD1E9BBE}"/>
          </ac:spMkLst>
        </pc:spChg>
      </pc:sldChg>
      <pc:sldChg chg="modSp mod">
        <pc:chgData name="Lopatková Lucie" userId="ed76c4c7-bf0a-4454-8b5b-1d2488eb128a" providerId="ADAL" clId="{5A0D1E33-8478-4A03-B3FB-52406EF99722}" dt="2021-01-07T19:14:11.703" v="9" actId="255"/>
        <pc:sldMkLst>
          <pc:docMk/>
          <pc:sldMk cId="570460843" sldId="309"/>
        </pc:sldMkLst>
        <pc:spChg chg="mod">
          <ac:chgData name="Lopatková Lucie" userId="ed76c4c7-bf0a-4454-8b5b-1d2488eb128a" providerId="ADAL" clId="{5A0D1E33-8478-4A03-B3FB-52406EF99722}" dt="2021-01-07T19:14:11.703" v="9" actId="255"/>
          <ac:spMkLst>
            <pc:docMk/>
            <pc:sldMk cId="570460843" sldId="309"/>
            <ac:spMk id="5" creationId="{AB383EDF-95B3-4A58-BF55-1F03A655AFA3}"/>
          </ac:spMkLst>
        </pc:spChg>
      </pc:sldChg>
      <pc:sldChg chg="modSp mod">
        <pc:chgData name="Lopatková Lucie" userId="ed76c4c7-bf0a-4454-8b5b-1d2488eb128a" providerId="ADAL" clId="{5A0D1E33-8478-4A03-B3FB-52406EF99722}" dt="2021-01-07T19:46:21.824" v="1234" actId="20577"/>
        <pc:sldMkLst>
          <pc:docMk/>
          <pc:sldMk cId="901747426" sldId="314"/>
        </pc:sldMkLst>
        <pc:spChg chg="mod">
          <ac:chgData name="Lopatková Lucie" userId="ed76c4c7-bf0a-4454-8b5b-1d2488eb128a" providerId="ADAL" clId="{5A0D1E33-8478-4A03-B3FB-52406EF99722}" dt="2021-01-07T19:45:55.178" v="1208" actId="2711"/>
          <ac:spMkLst>
            <pc:docMk/>
            <pc:sldMk cId="901747426" sldId="314"/>
            <ac:spMk id="2" creationId="{D3740D0F-1E50-46ED-B67A-19BF8D23645A}"/>
          </ac:spMkLst>
        </pc:spChg>
        <pc:spChg chg="mod">
          <ac:chgData name="Lopatková Lucie" userId="ed76c4c7-bf0a-4454-8b5b-1d2488eb128a" providerId="ADAL" clId="{5A0D1E33-8478-4A03-B3FB-52406EF99722}" dt="2021-01-07T19:46:21.824" v="1234" actId="20577"/>
          <ac:spMkLst>
            <pc:docMk/>
            <pc:sldMk cId="901747426" sldId="314"/>
            <ac:spMk id="3" creationId="{98498153-AB58-4B67-896B-3875A5E9BCE8}"/>
          </ac:spMkLst>
        </pc:spChg>
      </pc:sldChg>
      <pc:sldChg chg="modSp mod">
        <pc:chgData name="Lopatková Lucie" userId="ed76c4c7-bf0a-4454-8b5b-1d2488eb128a" providerId="ADAL" clId="{5A0D1E33-8478-4A03-B3FB-52406EF99722}" dt="2021-01-07T19:19:15.095" v="251" actId="20577"/>
        <pc:sldMkLst>
          <pc:docMk/>
          <pc:sldMk cId="1876910151" sldId="315"/>
        </pc:sldMkLst>
        <pc:spChg chg="mod">
          <ac:chgData name="Lopatková Lucie" userId="ed76c4c7-bf0a-4454-8b5b-1d2488eb128a" providerId="ADAL" clId="{5A0D1E33-8478-4A03-B3FB-52406EF99722}" dt="2021-01-07T19:19:15.095" v="251" actId="20577"/>
          <ac:spMkLst>
            <pc:docMk/>
            <pc:sldMk cId="1876910151" sldId="315"/>
            <ac:spMk id="5" creationId="{8999AB6D-937D-4C45-9712-69AB957445E8}"/>
          </ac:spMkLst>
        </pc:spChg>
      </pc:sldChg>
      <pc:sldChg chg="modSp mod">
        <pc:chgData name="Lopatková Lucie" userId="ed76c4c7-bf0a-4454-8b5b-1d2488eb128a" providerId="ADAL" clId="{5A0D1E33-8478-4A03-B3FB-52406EF99722}" dt="2021-01-07T19:37:33.497" v="754" actId="113"/>
        <pc:sldMkLst>
          <pc:docMk/>
          <pc:sldMk cId="4101746452" sldId="316"/>
        </pc:sldMkLst>
        <pc:spChg chg="mod">
          <ac:chgData name="Lopatková Lucie" userId="ed76c4c7-bf0a-4454-8b5b-1d2488eb128a" providerId="ADAL" clId="{5A0D1E33-8478-4A03-B3FB-52406EF99722}" dt="2021-01-07T19:22:47.879" v="408" actId="2711"/>
          <ac:spMkLst>
            <pc:docMk/>
            <pc:sldMk cId="4101746452" sldId="316"/>
            <ac:spMk id="4" creationId="{CC4FC97A-2BC4-4F0E-AAC4-52C64CBBF1D0}"/>
          </ac:spMkLst>
        </pc:spChg>
        <pc:spChg chg="mod">
          <ac:chgData name="Lopatková Lucie" userId="ed76c4c7-bf0a-4454-8b5b-1d2488eb128a" providerId="ADAL" clId="{5A0D1E33-8478-4A03-B3FB-52406EF99722}" dt="2021-01-07T19:37:33.497" v="754" actId="113"/>
          <ac:spMkLst>
            <pc:docMk/>
            <pc:sldMk cId="4101746452" sldId="316"/>
            <ac:spMk id="5" creationId="{5A220F56-A2B4-4A44-919F-D6CD7BB2C169}"/>
          </ac:spMkLst>
        </pc:spChg>
      </pc:sldChg>
      <pc:sldChg chg="modSp mod">
        <pc:chgData name="Lopatková Lucie" userId="ed76c4c7-bf0a-4454-8b5b-1d2488eb128a" providerId="ADAL" clId="{5A0D1E33-8478-4A03-B3FB-52406EF99722}" dt="2021-01-07T19:56:54.216" v="1461" actId="20577"/>
        <pc:sldMkLst>
          <pc:docMk/>
          <pc:sldMk cId="357631822" sldId="317"/>
        </pc:sldMkLst>
        <pc:spChg chg="mod">
          <ac:chgData name="Lopatková Lucie" userId="ed76c4c7-bf0a-4454-8b5b-1d2488eb128a" providerId="ADAL" clId="{5A0D1E33-8478-4A03-B3FB-52406EF99722}" dt="2021-01-07T19:46:43.485" v="1235" actId="2711"/>
          <ac:spMkLst>
            <pc:docMk/>
            <pc:sldMk cId="357631822" sldId="317"/>
            <ac:spMk id="2" creationId="{01BECCB0-A1E6-49C1-A533-9F9C20D7D60F}"/>
          </ac:spMkLst>
        </pc:spChg>
        <pc:spChg chg="mod">
          <ac:chgData name="Lopatková Lucie" userId="ed76c4c7-bf0a-4454-8b5b-1d2488eb128a" providerId="ADAL" clId="{5A0D1E33-8478-4A03-B3FB-52406EF99722}" dt="2021-01-07T19:56:54.216" v="1461" actId="20577"/>
          <ac:spMkLst>
            <pc:docMk/>
            <pc:sldMk cId="357631822" sldId="317"/>
            <ac:spMk id="3" creationId="{BC5EB6E8-AF4B-4E34-A836-88416AD294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61414-1C0D-BA45-981F-491FC29C6DC7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64415-8AEF-9941-9C89-42E7659E74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9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64415-8AEF-9941-9C89-42E7659E747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438" y="537988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616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12371"/>
            <a:ext cx="6536372" cy="11222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928554"/>
            <a:ext cx="6536372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7" y="612371"/>
            <a:ext cx="7722321" cy="11222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928554"/>
            <a:ext cx="3804256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4757852" y="1928555"/>
            <a:ext cx="3804256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FF0B-8F40-BB44-833A-0DCCCDCA8C88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2A2E14-3F61-0046-890A-930033A9EF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98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FF0B-8F40-BB44-833A-0DCCCDCA8C88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2A2E14-3F61-0046-890A-930033A9EF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92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FF0B-8F40-BB44-833A-0DCCCDCA8C88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2A2E14-3F61-0046-890A-930033A9EF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12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FF0B-8F40-BB44-833A-0DCCCDCA8C88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2A2E14-3F61-0046-890A-930033A9EF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571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FF0B-8F40-BB44-833A-0DCCCDCA8C88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2A2E14-3F61-0046-890A-930033A9EF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513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FF0B-8F40-BB44-833A-0DCCCDCA8C88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2A2E14-3F61-0046-890A-930033A9EF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258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FF0B-8F40-BB44-833A-0DCCCDCA8C88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2A2E14-3F61-0046-890A-930033A9EF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43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FF0B-8F40-BB44-833A-0DCCCDCA8C88}" type="datetimeFigureOut">
              <a:rPr lang="nl-NL" smtClean="0"/>
              <a:t>14-1-2021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2A2E14-3F61-0046-890A-930033A9EF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53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714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267655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112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21681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12371"/>
            <a:ext cx="6536372" cy="11222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928554"/>
            <a:ext cx="6536372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6892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12371"/>
            <a:ext cx="6536372" cy="11222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928554"/>
            <a:ext cx="6536372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12371"/>
            <a:ext cx="6536372" cy="11222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928554"/>
            <a:ext cx="6536372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12371"/>
            <a:ext cx="6536372" cy="11222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928554"/>
            <a:ext cx="6536372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12371"/>
            <a:ext cx="6536372" cy="11222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928554"/>
            <a:ext cx="6536372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12371"/>
            <a:ext cx="6536372" cy="11222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928554"/>
            <a:ext cx="6536372" cy="385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9777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0" r:id="rId3"/>
    <p:sldLayoutId id="2147483657" r:id="rId4"/>
    <p:sldLayoutId id="2147483662" r:id="rId5"/>
    <p:sldLayoutId id="2147483663" r:id="rId6"/>
    <p:sldLayoutId id="2147483665" r:id="rId7"/>
    <p:sldLayoutId id="2147483666" r:id="rId8"/>
    <p:sldLayoutId id="2147483667" r:id="rId9"/>
    <p:sldLayoutId id="2147483668" r:id="rId10"/>
    <p:sldLayoutId id="2147483673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estaurace.scolarest@compass-group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0A2782-A505-4F45-9E15-2C609F3C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Školní stravování od 1.2.2021 ve Velké Bystřici</a:t>
            </a:r>
          </a:p>
        </p:txBody>
      </p:sp>
    </p:spTree>
    <p:extLst>
      <p:ext uri="{BB962C8B-B14F-4D97-AF65-F5344CB8AC3E}">
        <p14:creationId xmlns:p14="http://schemas.microsoft.com/office/powerpoint/2010/main" val="1038417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xmlns="" id="{B19923F5-6C2F-46D0-AB72-2DF8B51E0182}"/>
              </a:ext>
            </a:extLst>
          </p:cNvPr>
          <p:cNvSpPr txBox="1">
            <a:spLocks/>
          </p:cNvSpPr>
          <p:nvPr/>
        </p:nvSpPr>
        <p:spPr>
          <a:xfrm>
            <a:off x="839788" y="186430"/>
            <a:ext cx="8961160" cy="5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 b="1" dirty="0">
                <a:solidFill>
                  <a:srgbClr val="947A38"/>
                </a:solidFill>
                <a:latin typeface="HelveticaNeueLT Pro 57 Cn" panose="020B0506030502020204" pitchFamily="34" charset="-18"/>
              </a:rPr>
              <a:t>Zrušení objednaného jídla</a:t>
            </a:r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xmlns="" id="{C429B4F5-BB28-48A0-8429-3446FADEE0CC}"/>
              </a:ext>
            </a:extLst>
          </p:cNvPr>
          <p:cNvSpPr txBox="1">
            <a:spLocks/>
          </p:cNvSpPr>
          <p:nvPr/>
        </p:nvSpPr>
        <p:spPr>
          <a:xfrm>
            <a:off x="5188945" y="4730731"/>
            <a:ext cx="4612003" cy="124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>
              <a:latin typeface="HelveticaNeueLT Pro 57 Cn" panose="020B0506030502020204" pitchFamily="34" charset="-18"/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xmlns="" id="{28D3631E-9BE5-4AB5-8867-FC76E59E2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20" y="1194367"/>
            <a:ext cx="866187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51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xmlns="" id="{B19923F5-6C2F-46D0-AB72-2DF8B51E0182}"/>
              </a:ext>
            </a:extLst>
          </p:cNvPr>
          <p:cNvSpPr txBox="1">
            <a:spLocks/>
          </p:cNvSpPr>
          <p:nvPr/>
        </p:nvSpPr>
        <p:spPr>
          <a:xfrm>
            <a:off x="839788" y="186430"/>
            <a:ext cx="8961160" cy="5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 b="1" dirty="0">
                <a:solidFill>
                  <a:srgbClr val="947A38"/>
                </a:solidFill>
                <a:latin typeface="HelveticaNeueLT Pro 57 Cn" panose="020B0506030502020204" pitchFamily="34" charset="-18"/>
              </a:rPr>
              <a:t>Statistika a přehled konzumací </a:t>
            </a:r>
          </a:p>
        </p:txBody>
      </p:sp>
      <p:pic>
        <p:nvPicPr>
          <p:cNvPr id="3" name="Obrázek 2" descr="Obsah obrázku text, snímek obrazovky, interiér&#10;&#10;Popis byl vytvořen automaticky">
            <a:extLst>
              <a:ext uri="{FF2B5EF4-FFF2-40B4-BE49-F238E27FC236}">
                <a16:creationId xmlns:a16="http://schemas.microsoft.com/office/drawing/2014/main" xmlns="" id="{A928F53A-6CA2-482C-B989-8980CA69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66" y="1237735"/>
            <a:ext cx="875100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9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xmlns="" id="{B19923F5-6C2F-46D0-AB72-2DF8B51E0182}"/>
              </a:ext>
            </a:extLst>
          </p:cNvPr>
          <p:cNvSpPr txBox="1">
            <a:spLocks/>
          </p:cNvSpPr>
          <p:nvPr/>
        </p:nvSpPr>
        <p:spPr>
          <a:xfrm>
            <a:off x="839788" y="186430"/>
            <a:ext cx="8961160" cy="5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 b="1" dirty="0">
                <a:solidFill>
                  <a:srgbClr val="947A38"/>
                </a:solidFill>
                <a:latin typeface="HelveticaNeueLT Pro 57 Cn" panose="020B0506030502020204" pitchFamily="34" charset="-18"/>
              </a:rPr>
              <a:t>Nastavení účtu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EE52D42-6E34-41C9-8359-BA0133E44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326" y="951151"/>
            <a:ext cx="6929348" cy="49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0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xmlns="" id="{B19923F5-6C2F-46D0-AB72-2DF8B51E0182}"/>
              </a:ext>
            </a:extLst>
          </p:cNvPr>
          <p:cNvSpPr txBox="1">
            <a:spLocks/>
          </p:cNvSpPr>
          <p:nvPr/>
        </p:nvSpPr>
        <p:spPr>
          <a:xfrm>
            <a:off x="839788" y="186430"/>
            <a:ext cx="8961160" cy="5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 b="1" dirty="0">
                <a:solidFill>
                  <a:srgbClr val="947A38"/>
                </a:solidFill>
                <a:latin typeface="HelveticaNeueLT Pro 57 Cn" panose="020B0506030502020204" pitchFamily="34" charset="-18"/>
              </a:rPr>
              <a:t>Přiřazení více strávníků pod jeden účet</a:t>
            </a:r>
          </a:p>
        </p:txBody>
      </p:sp>
      <p:pic>
        <p:nvPicPr>
          <p:cNvPr id="4" name="Obrázek 3" descr="Obsah obrázku text, snímek obrazovky, silnice&#10;&#10;Popis byl vytvořen automaticky">
            <a:extLst>
              <a:ext uri="{FF2B5EF4-FFF2-40B4-BE49-F238E27FC236}">
                <a16:creationId xmlns:a16="http://schemas.microsoft.com/office/drawing/2014/main" xmlns="" id="{43849A87-B3CB-4A83-B862-9B527642F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80" y="826517"/>
            <a:ext cx="7563775" cy="3472825"/>
          </a:xfrm>
          <a:prstGeom prst="rect">
            <a:avLst/>
          </a:prstGeom>
        </p:spPr>
      </p:pic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xmlns="" id="{BDE5DBFE-E7D6-41FB-91A5-2FDF153D6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38480" y="4376692"/>
            <a:ext cx="7563775" cy="162815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jeden email lze provést pouze jednu registraci strávníka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Máte-li na stejné škole více dětí - strávníků, lze je přiřadit pod již registrovaný účet pomocí osobního čísla a autorizačního kódu v nastavení účtu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Mezi těmito strávníky se lze následně přepínat pomocí nabídky „Kontext“ v zeleném pruhu vlevo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241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AE51FE7-08BE-446C-B6F0-DDD3310F9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58" y="612371"/>
            <a:ext cx="7057748" cy="1122218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dotazů jsme Vám k dispozici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54C9C35-2990-4FCF-A50A-AC3EB935C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7049" y="1928554"/>
            <a:ext cx="6799111" cy="3857104"/>
          </a:xfrm>
        </p:spPr>
        <p:txBody>
          <a:bodyPr/>
          <a:lstStyle/>
          <a:p>
            <a:pPr algn="ctr"/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emailové adrese </a:t>
            </a:r>
            <a:r>
              <a:rPr lang="cs-CZ" sz="3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restaurace.scolarest@compass-group.cz</a:t>
            </a:r>
            <a:endParaRPr lang="cs-CZ" sz="32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nebo </a:t>
            </a:r>
          </a:p>
          <a:p>
            <a:pPr algn="ctr"/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telefonním čísle 731 438 334</a:t>
            </a:r>
          </a:p>
          <a:p>
            <a:pPr algn="ctr"/>
            <a:endParaRPr lang="cs-CZ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Děkujeme za pozornost</a:t>
            </a:r>
          </a:p>
          <a:p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0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9058EA36-D73D-4F29-AC69-39A5AA4C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Vážení rodiče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8999AB6D-937D-4C45-9712-69AB9574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Stravování v základní škole ve Velké Bystřici a okolí,  kterou navštěvuje Váš syn/dcera, bude od 1. 2. 2021 zajišťovat společnost Scolarest- zařízení školního stravování.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Nabízíme pro žáky, učitelé, cizí strávníky následující služby: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celodenní stravování pro mateřské školy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obědové menu, které se skládá z jedné polévky a výběru ze tří druhů hlavního jídla (netýká se dětí MŠ), doplněk stravy, nápoje.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doplňkové služby s nabídkou svačinového a snídaňového systému plánujeme po skončení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koronavirové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situace.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úspěšný vstup do systému stravování naši společnosti si dovolujeme v níže uvedené prezentaci uvést několik zásadních informací a postupů, které je potřeba dodržet.</a:t>
            </a:r>
          </a:p>
        </p:txBody>
      </p:sp>
    </p:spTree>
    <p:extLst>
      <p:ext uri="{BB962C8B-B14F-4D97-AF65-F5344CB8AC3E}">
        <p14:creationId xmlns:p14="http://schemas.microsoft.com/office/powerpoint/2010/main" val="187691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3740D0F-1E50-46ED-B67A-19BF8D23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7323"/>
            <a:ext cx="6536372" cy="556590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Důležité informace: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8498153-AB58-4B67-896B-3875A5E9B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6448" y="1192696"/>
            <a:ext cx="6604061" cy="4852997"/>
          </a:xfrm>
        </p:spPr>
        <p:txBody>
          <a:bodyPr>
            <a:noAutofit/>
          </a:bodyPr>
          <a:lstStyle/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Ceny pro všechny strávníky zůstávají stejné.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Pokud okolnosti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koronavirové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situace dovolí, zveme všechny 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rodiče na společné setkání pro dané školy a školky a to ve dnech: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1. 2021 od 16.00 hodin (Baby Park)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1. 2021 od 16. 30 hodin (ZŠ a MŠ Samotíšky)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 1. 2021 od 15. 30 hodin (MŠ Bystrovany)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1. 2021 od 15. 30 hodin ( MŠ Velká Bystřice)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1. 2021 od 16. 30 hodin ( ZŠ Velká Bystřice)</a:t>
            </a:r>
          </a:p>
          <a:p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této schůzce obdržíte k vyplnění registraci ke stravování. Vyplnění registrace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nezavazuje žáky k jakémukoliv odběru obědů ani doplňkového sortimentu.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vyplnění registrace Vám do dvou dnů na email přijdou přihlašovací údaje do portálu.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Ukážeme Vám funkčnost portálu můj Scolarest.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Odpovíme na Vaše dotazy.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nepříznivé situace Vám budou přihlášky ke stravování</a:t>
            </a:r>
          </a:p>
          <a:p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distribuovány ve spolupráci se školou/školkou. </a:t>
            </a:r>
          </a:p>
        </p:txBody>
      </p:sp>
    </p:spTree>
    <p:extLst>
      <p:ext uri="{BB962C8B-B14F-4D97-AF65-F5344CB8AC3E}">
        <p14:creationId xmlns:p14="http://schemas.microsoft.com/office/powerpoint/2010/main" val="901747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CC4FC97A-2BC4-4F0E-AAC4-52C64CBBF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50" y="612371"/>
            <a:ext cx="6453809" cy="68369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Platba</a:t>
            </a:r>
            <a:r>
              <a:rPr lang="cs-CZ" dirty="0"/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obědy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A220F56-A2B4-4A44-919F-D6CD7BB2C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2350" y="1566407"/>
            <a:ext cx="6453810" cy="400745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Platba obědů probíhá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prostřednictvím individuálního účtu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který je možné nabíjet z Vašeho bankovního účtu formou převodu, kdy si zadáte trvalý příkaz a na své finanční konto si posíláte vámi určenou částku, jejíž zůstatek se automaticky převádí do dalšího měsíce. (doporučujeme cenu stravy x 22 dní)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správnost nabití účtu je potřeba dodržet variabilní a specifický symbol.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Obědy lze objednat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pouze s kladným zůstatkem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tohoto účtu.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nedostatečném zůstatku není objednávka zrealizována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Obědy je možné uhradit i v hotovosti na pokladně v jídelně.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Připsání na účet může jednotlivým bankám trvat až 3 dny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174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BECCB0-A1E6-49C1-A533-9F9C20D7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Objednávky obědů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BC5EB6E8-AF4B-4E34-A836-88416AD29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vyplnění přihlášky:</a:t>
            </a:r>
          </a:p>
          <a:p>
            <a:r>
              <a:rPr lang="cs-CZ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Všechny děti MATEŘSKÉ ŠKOLY MAJÍ JÍDLO OBJEDNÁNO automaticky. </a:t>
            </a:r>
          </a:p>
          <a:p>
            <a:r>
              <a:rPr lang="cs-CZ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cs-CZ" sz="1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odhlašení</a:t>
            </a:r>
            <a:r>
              <a:rPr lang="cs-CZ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správnost následného vyúčtování, využívejte portál můj scolarest.cz do 13.20 hodin předchozího dne.</a:t>
            </a:r>
          </a:p>
          <a:p>
            <a:endParaRPr lang="cs-CZ" sz="1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Všichni žáci ZÁKLADNÍ ŠKOLY MAJÍ OBJEDNÁNO automaticky jídlo č. 1. Pro změnu na jiné menu, prosím použijte portál můj Scolarest. </a:t>
            </a:r>
          </a:p>
          <a:p>
            <a:r>
              <a:rPr lang="cs-CZ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odhlášení a správnost následného vyúčtování, využívejte portál můj Scolarest a to do 13.20 hodin předchozího dne.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63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D670302E-393F-4A19-BDBC-D139F4434273}"/>
              </a:ext>
            </a:extLst>
          </p:cNvPr>
          <p:cNvSpPr txBox="1">
            <a:spLocks/>
          </p:cNvSpPr>
          <p:nvPr/>
        </p:nvSpPr>
        <p:spPr>
          <a:xfrm>
            <a:off x="839788" y="189873"/>
            <a:ext cx="6536372" cy="5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 b="1" dirty="0">
                <a:solidFill>
                  <a:srgbClr val="947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Portál mujscolarest.cz umožňuje</a:t>
            </a:r>
            <a:r>
              <a:rPr lang="cs-CZ" b="1" dirty="0">
                <a:solidFill>
                  <a:srgbClr val="947A38"/>
                </a:solidFill>
                <a:latin typeface="HelveticaNeueLT Pro 57 Cn" panose="020B0506030502020204" pitchFamily="34" charset="-18"/>
              </a:rPr>
              <a:t>:</a:t>
            </a: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xmlns="" id="{F10EB7AB-A2F3-473C-95AE-6CF7CDBCC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42873"/>
            <a:ext cx="6706231" cy="464302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Zobrazení aktuálního jídelníčku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Objednání jídel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Zrušení objednaných jídel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Statistika a přehled konzumací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Kontrolu stavu konta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Nastavení účtu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Více strávníků – jeden účet</a:t>
            </a:r>
          </a:p>
          <a:p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227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D670302E-393F-4A19-BDBC-D139F4434273}"/>
              </a:ext>
            </a:extLst>
          </p:cNvPr>
          <p:cNvSpPr txBox="1">
            <a:spLocks/>
          </p:cNvSpPr>
          <p:nvPr/>
        </p:nvSpPr>
        <p:spPr>
          <a:xfrm>
            <a:off x="839788" y="186430"/>
            <a:ext cx="6536372" cy="5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 b="1" dirty="0">
                <a:solidFill>
                  <a:srgbClr val="947A38"/>
                </a:solidFill>
                <a:latin typeface="HelveticaNeueLT Pro 57 Cn" panose="020B0506030502020204" pitchFamily="34" charset="-18"/>
              </a:rPr>
              <a:t>Registrace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BEBA40D-10AF-4B58-915B-7C535ED75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086518"/>
            <a:ext cx="6238079" cy="2952821"/>
          </a:xfrm>
          <a:prstGeom prst="rect">
            <a:avLst/>
          </a:prstGeom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xmlns="" id="{6458D984-4A5E-4DA4-80B3-6181FD1E9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641" y="4225772"/>
            <a:ext cx="6536372" cy="147369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registraci použijete osobní číslo a autorizační kód, který Vám po vyplnění registrace přijde na email. V případě nařízení vlády Vám bude registrace doručena ve spolupráci se školou.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Osobní číslo a autorizační kód obdržíte na email Vámi uvedeným na přihlášce ke stravování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Heslo si můžete zvolit a spravovat sami.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337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D670302E-393F-4A19-BDBC-D139F4434273}"/>
              </a:ext>
            </a:extLst>
          </p:cNvPr>
          <p:cNvSpPr txBox="1">
            <a:spLocks/>
          </p:cNvSpPr>
          <p:nvPr/>
        </p:nvSpPr>
        <p:spPr>
          <a:xfrm>
            <a:off x="839788" y="186430"/>
            <a:ext cx="6536372" cy="5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 b="1" dirty="0">
                <a:solidFill>
                  <a:srgbClr val="947A38"/>
                </a:solidFill>
                <a:latin typeface="HelveticaNeueLT Pro 57 Cn" panose="020B0506030502020204" pitchFamily="34" charset="-18"/>
              </a:rPr>
              <a:t>Přihlášení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C8D7F19-99AD-4DC5-B027-F610BDDBF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065322"/>
            <a:ext cx="6173571" cy="3245622"/>
          </a:xfrm>
          <a:prstGeom prst="rect">
            <a:avLst/>
          </a:prstGeom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xmlns="" id="{AB383EDF-95B3-4A58-BF55-1F03A655A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641" y="4653732"/>
            <a:ext cx="6536372" cy="68357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přihlášení na portál použijete email, kterým jste se zaregistrovali a Vámi zvolené heslo</a:t>
            </a:r>
          </a:p>
        </p:txBody>
      </p:sp>
    </p:spTree>
    <p:extLst>
      <p:ext uri="{BB962C8B-B14F-4D97-AF65-F5344CB8AC3E}">
        <p14:creationId xmlns:p14="http://schemas.microsoft.com/office/powerpoint/2010/main" val="570460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xmlns="" id="{B19923F5-6C2F-46D0-AB72-2DF8B51E0182}"/>
              </a:ext>
            </a:extLst>
          </p:cNvPr>
          <p:cNvSpPr txBox="1">
            <a:spLocks/>
          </p:cNvSpPr>
          <p:nvPr/>
        </p:nvSpPr>
        <p:spPr>
          <a:xfrm>
            <a:off x="839788" y="186430"/>
            <a:ext cx="8961160" cy="536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cs-CZ" b="1" dirty="0">
                <a:solidFill>
                  <a:srgbClr val="947A38"/>
                </a:solidFill>
                <a:latin typeface="HelveticaNeueLT Pro 57 Cn" panose="020B0506030502020204" pitchFamily="34" charset="-18"/>
              </a:rPr>
              <a:t>Objednání jídla - VZOR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B44A7C2E-205F-42ED-B59E-AD29125BF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50" y="1169614"/>
            <a:ext cx="876978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79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Šablona Prezentace CPTF new.potx" id="{D029F6C0-AC57-49AA-B343-1CD25FF0ACC5}" vid="{2DE4E621-105F-4B8D-9DBE-CCBF4327FA62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4950</TotalTime>
  <Words>638</Words>
  <Application>Microsoft Office PowerPoint</Application>
  <PresentationFormat>Vlastní</PresentationFormat>
  <Paragraphs>72</Paragraphs>
  <Slides>14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Office-thema</vt:lpstr>
      <vt:lpstr>Školní stravování od 1.2.2021 ve Velké Bystřici</vt:lpstr>
      <vt:lpstr>Vážení rodiče</vt:lpstr>
      <vt:lpstr>Důležité informace:</vt:lpstr>
      <vt:lpstr>Platba za obědy</vt:lpstr>
      <vt:lpstr>Objednávky obědů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 případě dotazů jsme Vám k dispozici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Královič Jakub</dc:creator>
  <cp:lastModifiedBy>ucitel</cp:lastModifiedBy>
  <cp:revision>22</cp:revision>
  <dcterms:created xsi:type="dcterms:W3CDTF">2020-05-10T16:55:11Z</dcterms:created>
  <dcterms:modified xsi:type="dcterms:W3CDTF">2021-01-14T12:23:30Z</dcterms:modified>
</cp:coreProperties>
</file>